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1" r:id="rId4"/>
    <p:sldId id="262" r:id="rId5"/>
    <p:sldId id="269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1700C-D052-FB44-B411-59EDF9E1A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31758A8-C389-7142-91D8-2FAD0498C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919CE9-6A63-FD42-9DD2-396673BE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A637B7-E814-3B4A-83EA-29277929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D51CA-ECC5-9F42-A3C7-4E1B9D46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28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9447D-1602-A54E-B8D9-CC38FF3F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F9D454-6AC1-8D4F-9FA6-A6BD2C050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3FB243-79AB-CF45-8645-966EB364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1AE3D1-1C75-F945-93CF-CCBC4CDB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1FE579-E752-F843-87F0-A0376912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22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48BB92E-B120-514C-B7D8-ADAD281EF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932436-08F5-0C4E-BFF4-014EFAA9F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9E50EA-EB01-3340-9E93-8CC60EE8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039AD7-6D96-4E4C-BE51-EDD4906C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B9196F-518D-A44C-BFAB-DF1CEC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36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5D373-A0B3-134C-B2B5-042FD1FF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024CFF-F282-FA43-9D99-A281D1F59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6DEAB4-F856-754D-9483-46CC28F9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76C41F-9C50-9449-BE1B-48C3E42C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6F877C-FEBD-9349-BBC8-0FABEF3C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62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06E6D-5F32-3D42-BEE5-8C4CFB31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F76A77-0DA1-E043-B486-D2F4029F4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FD0311-45E7-854B-9851-A72A728F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8BE64E-E8D9-C94D-8C39-E5976377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5CB2BE-ADD4-7B45-BFA8-A9DFDB8A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54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4759B-720B-EE43-8E95-CE7AFD16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63402E-4317-904E-9315-83F6A9413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03F298-221E-7D41-B820-602898E98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274532-2EC2-4347-B34D-66E58FC7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0A83EF-4E90-7B49-B740-0F35453C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84001E-A990-7B46-A42E-DE2E9AB7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67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F55A4-4AE2-F54E-9CCB-EBFEA1E5C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D9ECC6-77C0-DE43-B3FD-E687204DC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29D4DA-F1E9-DC47-A96B-83A963F12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7135B7-11D2-8146-B42B-3542B6DC4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F6E38D7-1512-3D44-A587-E82DA6A5B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4900EE3-BFDB-9A42-913C-808DA8DA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7C8D928-9A77-734B-94A4-2B4F6C76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C37EA62-67D9-134B-A4C2-95B79B73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20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65574-C9C0-924E-9F29-08BEDDAD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1D6505-0A81-AB41-BC16-2FCEB95D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0AE2F4-9A89-1A4E-9628-45F67412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6E85AB-A90F-604F-B64D-0D6D57FC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5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36BB1DF-1C69-7E4D-8E9D-491A4FA9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994462D-748C-084E-87DB-67FC8371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88E121-CAE3-064A-9A02-E1825084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47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7004A-C64C-E446-AE34-6B8F9A346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C2E277-8FB1-AF47-BC4C-EBCC35F0C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9ED46C-2985-9E46-919D-E3D63B2EC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FFCD11-91FC-E24F-81BD-6F78D454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60E7E5-C5B3-2146-B426-75354204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A66B48-FB4E-F447-9AD4-4FB9EC32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82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A968E-7E85-DF48-812B-8A206509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123EF6A-E816-6F4C-BF28-5564A97D1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D0C6D4-58CE-1748-96CE-8A53002CA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5D5C7B-7E6C-794F-83B5-148DCEAB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C36643-20EB-BA4C-A492-CD57E7B5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E51DEF-AF70-5147-83AC-A27AD599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25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3B2AA7-C3EE-D04D-A4CD-7FA40687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380D39-25F3-0D45-8242-E2F831AF0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2E5AD6-077A-BC49-8008-E07FCBC55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7E4E-9A94-EA40-8586-39578DF38737}" type="datetimeFigureOut">
              <a:rPr lang="nl-NL" smtClean="0"/>
              <a:t>14-04-2020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EB228-AF4E-854C-8523-4F14B569A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BADD21-A236-A242-98E6-3A9032F96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3480-1E39-1247-916C-8C41612E5F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65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41E6B-EBE9-7845-BE42-D39BE9FFE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EUROPESE SAMENWERKING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7D0D5B-ACC4-BC48-B89D-3BF25753E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1945 - 2020</a:t>
            </a:r>
          </a:p>
        </p:txBody>
      </p:sp>
    </p:spTree>
    <p:extLst>
      <p:ext uri="{BB962C8B-B14F-4D97-AF65-F5344CB8AC3E}">
        <p14:creationId xmlns:p14="http://schemas.microsoft.com/office/powerpoint/2010/main" val="31583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>
            <a:extLst>
              <a:ext uri="{FF2B5EF4-FFF2-40B4-BE49-F238E27FC236}">
                <a16:creationId xmlns:a16="http://schemas.microsoft.com/office/drawing/2014/main" id="{DEFBC91C-A956-EB4F-B8DB-00DC2AE3E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/>
              <a:t>Vergelijking van de drie machten in</a:t>
            </a:r>
            <a:br>
              <a:rPr lang="nl-NL" altLang="nl-NL" sz="4000"/>
            </a:br>
            <a:r>
              <a:rPr lang="nl-NL" altLang="nl-NL" sz="4000"/>
              <a:t>Nederland en Europa</a:t>
            </a:r>
          </a:p>
        </p:txBody>
      </p:sp>
      <p:sp>
        <p:nvSpPr>
          <p:cNvPr id="25602" name="Rectangle 5">
            <a:extLst>
              <a:ext uri="{FF2B5EF4-FFF2-40B4-BE49-F238E27FC236}">
                <a16:creationId xmlns:a16="http://schemas.microsoft.com/office/drawing/2014/main" id="{68295340-0FA5-4C45-9906-F0BF6063A8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sz="2400"/>
              <a:t>Nederland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400"/>
              <a:t>Wetgevende macht = 1</a:t>
            </a:r>
            <a:r>
              <a:rPr lang="nl-NL" altLang="nl-NL" sz="2400" baseline="30000"/>
              <a:t>e</a:t>
            </a:r>
            <a:r>
              <a:rPr lang="nl-NL" altLang="nl-NL" sz="2400"/>
              <a:t> en 2</a:t>
            </a:r>
            <a:r>
              <a:rPr lang="nl-NL" altLang="nl-NL" sz="2400" baseline="30000"/>
              <a:t>e</a:t>
            </a:r>
            <a:r>
              <a:rPr lang="nl-NL" altLang="nl-NL" sz="2400"/>
              <a:t> kamer	</a:t>
            </a:r>
          </a:p>
          <a:p>
            <a:pPr eaLnBrk="1" hangingPunct="1">
              <a:lnSpc>
                <a:spcPct val="90000"/>
              </a:lnSpc>
            </a:pPr>
            <a:endParaRPr lang="nl-NL" altLang="nl-NL" sz="2400"/>
          </a:p>
          <a:p>
            <a:pPr eaLnBrk="1" hangingPunct="1">
              <a:lnSpc>
                <a:spcPct val="90000"/>
              </a:lnSpc>
            </a:pPr>
            <a:r>
              <a:rPr lang="nl-NL" altLang="nl-NL" sz="2400"/>
              <a:t>Uitvoerende macht = Regering</a:t>
            </a:r>
          </a:p>
          <a:p>
            <a:pPr eaLnBrk="1" hangingPunct="1">
              <a:lnSpc>
                <a:spcPct val="90000"/>
              </a:lnSpc>
            </a:pPr>
            <a:endParaRPr lang="nl-NL" altLang="nl-NL" sz="2400"/>
          </a:p>
          <a:p>
            <a:pPr eaLnBrk="1" hangingPunct="1">
              <a:lnSpc>
                <a:spcPct val="90000"/>
              </a:lnSpc>
            </a:pPr>
            <a:endParaRPr lang="nl-NL" altLang="nl-NL" sz="2400"/>
          </a:p>
          <a:p>
            <a:pPr eaLnBrk="1" hangingPunct="1">
              <a:lnSpc>
                <a:spcPct val="90000"/>
              </a:lnSpc>
            </a:pPr>
            <a:r>
              <a:rPr lang="nl-NL" altLang="nl-NL" sz="2400"/>
              <a:t>Rechterlijke macht =  Rechtbanken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sz="2400"/>
          </a:p>
        </p:txBody>
      </p:sp>
      <p:sp>
        <p:nvSpPr>
          <p:cNvPr id="25603" name="Rectangle 6">
            <a:extLst>
              <a:ext uri="{FF2B5EF4-FFF2-40B4-BE49-F238E27FC236}">
                <a16:creationId xmlns:a16="http://schemas.microsoft.com/office/drawing/2014/main" id="{72BD78A1-75DC-D74E-8E4B-72F2068AAD3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nl-NL" altLang="nl-NL" sz="2400"/>
              <a:t>Europa</a:t>
            </a:r>
          </a:p>
          <a:p>
            <a:pPr eaLnBrk="1" hangingPunct="1"/>
            <a:r>
              <a:rPr lang="nl-NL" altLang="nl-NL" sz="2400"/>
              <a:t>Wetgevende macht = Raad van Ministers</a:t>
            </a:r>
            <a:r>
              <a:rPr lang="nl-NL" altLang="nl-NL" sz="2400" b="1"/>
              <a:t> </a:t>
            </a:r>
            <a:r>
              <a:rPr lang="nl-NL" altLang="nl-NL" sz="2400"/>
              <a:t>+</a:t>
            </a:r>
            <a:r>
              <a:rPr lang="nl-NL" altLang="nl-NL" sz="2400" b="1"/>
              <a:t> </a:t>
            </a:r>
            <a:r>
              <a:rPr lang="nl-NL" altLang="nl-NL" sz="2400"/>
              <a:t>Europese Parlement</a:t>
            </a:r>
            <a:endParaRPr lang="nl-NL" altLang="nl-NL" sz="2400" b="1"/>
          </a:p>
          <a:p>
            <a:pPr eaLnBrk="1" hangingPunct="1"/>
            <a:endParaRPr lang="nl-NL" altLang="nl-NL" sz="2400"/>
          </a:p>
          <a:p>
            <a:pPr eaLnBrk="1" hangingPunct="1"/>
            <a:r>
              <a:rPr lang="nl-NL" altLang="nl-NL" sz="2400"/>
              <a:t>Uitvoerende macht = Europese Commissie </a:t>
            </a:r>
          </a:p>
          <a:p>
            <a:pPr eaLnBrk="1" hangingPunct="1"/>
            <a:endParaRPr lang="nl-NL" altLang="nl-NL" sz="2400"/>
          </a:p>
          <a:p>
            <a:pPr eaLnBrk="1" hangingPunct="1"/>
            <a:r>
              <a:rPr lang="nl-NL" altLang="nl-NL" sz="2400"/>
              <a:t>Rechterlijke macht = Europese Hof van Justitie</a:t>
            </a:r>
          </a:p>
        </p:txBody>
      </p:sp>
    </p:spTree>
    <p:extLst>
      <p:ext uri="{BB962C8B-B14F-4D97-AF65-F5344CB8AC3E}">
        <p14:creationId xmlns:p14="http://schemas.microsoft.com/office/powerpoint/2010/main" val="260233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2B71D36-F1CE-9140-9795-AB16CACF1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/>
              <a:t>Redenen voor West-Europese samenwerking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BC741F2C-5A56-4840-A39C-B5AC5534F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04605"/>
            <a:ext cx="113538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nl-NL" altLang="nl-NL" dirty="0"/>
              <a:t>Politieke redenen: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Nieuwe oorlogen voorkomen; vrede door samenwerking 	             (Frankrijk – Duitsland)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Dreiging van de Sovjet Unie</a:t>
            </a:r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Economische redenen: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Voorkomen economische crisis, zoals in jaren 30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Vergroten interne handelsmarkt (geen invoerrechten heffen binnen Europa)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Verbeteren Europese concurrentiepositie </a:t>
            </a:r>
            <a:r>
              <a:rPr lang="nl-NL" altLang="nl-NL" dirty="0" err="1"/>
              <a:t>tov</a:t>
            </a:r>
            <a:r>
              <a:rPr lang="nl-NL" altLang="nl-NL" dirty="0"/>
              <a:t> VS en Japan</a:t>
            </a:r>
          </a:p>
        </p:txBody>
      </p:sp>
    </p:spTree>
    <p:extLst>
      <p:ext uri="{BB962C8B-B14F-4D97-AF65-F5344CB8AC3E}">
        <p14:creationId xmlns:p14="http://schemas.microsoft.com/office/powerpoint/2010/main" val="200810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D3C80E3-6CFE-014C-8CB2-870D4EC34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/>
              <a:t>Geschiedenis Europese samenwerking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A372E06E-67DB-A04D-A5E6-3B26C240D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nl-NL" altLang="nl-NL" dirty="0"/>
              <a:t>1992	EU: 9 EG-landen plus GR, Por. En Spanje zetten volgende stap:</a:t>
            </a:r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		- 1 handelsmarkt met 1 munt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dirty="0"/>
              <a:t>			-  vrij verkeer van personen binnen EG-landen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dirty="0"/>
              <a:t>			- samenwerking op gebied van milieu, criminaliteit, immigratie, 		              conflicten</a:t>
            </a:r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Nu		EU 28 landen lid</a:t>
            </a:r>
            <a:r>
              <a:rPr lang="nl-NL" altLang="nl-NL" sz="8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908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79CAD234-AB6C-0A44-B607-F6CE3DC8B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Bestuur Europese Unie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125ECB30-EDE7-9A4F-B578-BDA830AF6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Europese Parlement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Raad van Ministers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Europese Commissie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Europese Hof van Justitie</a:t>
            </a:r>
          </a:p>
        </p:txBody>
      </p:sp>
    </p:spTree>
    <p:extLst>
      <p:ext uri="{BB962C8B-B14F-4D97-AF65-F5344CB8AC3E}">
        <p14:creationId xmlns:p14="http://schemas.microsoft.com/office/powerpoint/2010/main" val="209387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36FF1-FAC3-AD4C-9423-727CEE88E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Trias politica = scheiding der machten</a:t>
            </a:r>
          </a:p>
        </p:txBody>
      </p:sp>
      <p:pic>
        <p:nvPicPr>
          <p:cNvPr id="5" name="Tijdelijke aanduiding voor inhoud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965F3B0D-5C7C-894F-877D-944CEB1F4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064" y="1825624"/>
            <a:ext cx="8868600" cy="5032375"/>
          </a:xfrm>
        </p:spPr>
      </p:pic>
    </p:spTree>
    <p:extLst>
      <p:ext uri="{BB962C8B-B14F-4D97-AF65-F5344CB8AC3E}">
        <p14:creationId xmlns:p14="http://schemas.microsoft.com/office/powerpoint/2010/main" val="94787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A12BB715-DB09-1F4F-9764-CCE0D13FD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Europese Parlement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A0C3F9D-A3D6-3D4C-9F86-33B83AA1B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Volksvertegenwoordiging van de EU</a:t>
            </a:r>
          </a:p>
          <a:p>
            <a:pPr eaLnBrk="1" hangingPunct="1"/>
            <a:r>
              <a:rPr lang="nl-NL" altLang="nl-NL"/>
              <a:t>Gekozen door bevolking voor 5 jaar</a:t>
            </a:r>
          </a:p>
          <a:p>
            <a:pPr eaLnBrk="1" hangingPunct="1"/>
            <a:r>
              <a:rPr lang="nl-NL" altLang="nl-NL"/>
              <a:t>Taken:</a:t>
            </a:r>
          </a:p>
          <a:p>
            <a:pPr eaLnBrk="1" hangingPunct="1"/>
            <a:r>
              <a:rPr lang="nl-NL" altLang="nl-NL"/>
              <a:t>Controleren Europese Commissie</a:t>
            </a:r>
          </a:p>
          <a:p>
            <a:pPr eaLnBrk="1" hangingPunct="1"/>
            <a:r>
              <a:rPr lang="nl-NL" altLang="nl-NL"/>
              <a:t>Wetsvoorstellen aannemen en kunnen veranderingen aanbrengen in wetsvoorstellen</a:t>
            </a:r>
          </a:p>
        </p:txBody>
      </p:sp>
    </p:spTree>
    <p:extLst>
      <p:ext uri="{BB962C8B-B14F-4D97-AF65-F5344CB8AC3E}">
        <p14:creationId xmlns:p14="http://schemas.microsoft.com/office/powerpoint/2010/main" val="407281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9A161C4-44C6-694A-A7D6-7D3ABA9ED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Raad van Ministers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9C97CAB1-9742-574E-A519-AFCE02448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/>
              <a:t>Bestaat uit ministers van de lidstaten (bv Nederland of Spanje)   </a:t>
            </a:r>
            <a:r>
              <a:rPr lang="nl-NL" altLang="nl-NL"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>
                <a:sym typeface="Wingdings" pitchFamily="2" charset="2"/>
              </a:rPr>
              <a:t>Als het over landbouw gaat dan komen de landbouwministers bij elkaar; gaat het over handel, dan komen de handelsministers van alle landen bij elkaar.</a:t>
            </a:r>
          </a:p>
          <a:p>
            <a:pPr eaLnBrk="1" hangingPunct="1">
              <a:lnSpc>
                <a:spcPct val="80000"/>
              </a:lnSpc>
            </a:pPr>
            <a:endParaRPr lang="nl-NL" altLang="nl-NL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nl-NL" altLang="nl-NL">
                <a:sym typeface="Wingdings" pitchFamily="2" charset="2"/>
              </a:rPr>
              <a:t>Zij beslissen over wetsvoorstellen van de Europese Commissie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/>
              <a:t>Elk half jaar wordt een ander land voorzitter van de raad</a:t>
            </a:r>
          </a:p>
        </p:txBody>
      </p:sp>
    </p:spTree>
    <p:extLst>
      <p:ext uri="{BB962C8B-B14F-4D97-AF65-F5344CB8AC3E}">
        <p14:creationId xmlns:p14="http://schemas.microsoft.com/office/powerpoint/2010/main" val="268738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7438F45C-DC77-C543-BBD4-CA90A9603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De Europese Commissie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F5C6B745-4C97-A140-90AD-A33E8004B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Dagelijks bestuur van de EU</a:t>
            </a:r>
          </a:p>
          <a:p>
            <a:r>
              <a:rPr lang="nl-NL" altLang="nl-NL" dirty="0"/>
              <a:t>Bestaat uit 28 mensen Eurocommissarissen</a:t>
            </a:r>
          </a:p>
          <a:p>
            <a:pPr eaLnBrk="1" hangingPunct="1"/>
            <a:r>
              <a:rPr lang="nl-NL" altLang="nl-NL" dirty="0"/>
              <a:t>Iedere eurocommissaris gaat over een bepaalde sector, bv landbouw of </a:t>
            </a:r>
            <a:r>
              <a:rPr lang="nl-NL" altLang="nl-NL" dirty="0" err="1"/>
              <a:t>ict</a:t>
            </a:r>
            <a:endParaRPr lang="nl-NL" altLang="nl-NL" dirty="0"/>
          </a:p>
          <a:p>
            <a:pPr eaLnBrk="1" hangingPunct="1"/>
            <a:r>
              <a:rPr lang="nl-NL" altLang="nl-NL" dirty="0"/>
              <a:t>Voor Nederland: </a:t>
            </a:r>
            <a:r>
              <a:rPr lang="nl-NL" altLang="nl-NL"/>
              <a:t>Frans Timmermans</a:t>
            </a:r>
            <a:endParaRPr lang="nl-NL" altLang="nl-NL" dirty="0"/>
          </a:p>
          <a:p>
            <a:pPr eaLnBrk="1" hangingPunct="1"/>
            <a:r>
              <a:rPr lang="nl-NL" altLang="nl-NL" dirty="0"/>
              <a:t>Taken:</a:t>
            </a:r>
          </a:p>
          <a:p>
            <a:pPr eaLnBrk="1" hangingPunct="1"/>
            <a:r>
              <a:rPr lang="nl-NL" altLang="nl-NL" dirty="0"/>
              <a:t>Maakt wetsvoorstellen</a:t>
            </a:r>
          </a:p>
          <a:p>
            <a:pPr eaLnBrk="1" hangingPunct="1"/>
            <a:r>
              <a:rPr lang="nl-NL" altLang="nl-NL" dirty="0"/>
              <a:t>Let er op dat wetten ook nageleefd worden, samen met het Europese Hof van Justitie</a:t>
            </a:r>
          </a:p>
        </p:txBody>
      </p:sp>
    </p:spTree>
    <p:extLst>
      <p:ext uri="{BB962C8B-B14F-4D97-AF65-F5344CB8AC3E}">
        <p14:creationId xmlns:p14="http://schemas.microsoft.com/office/powerpoint/2010/main" val="224441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4597A00E-FC24-F542-BCD2-13A52E41A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Europese Hof van Justitie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7C143E1A-6EB7-C84A-9CA7-5716CCEC9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Europese rechtbank</a:t>
            </a:r>
          </a:p>
          <a:p>
            <a:pPr eaLnBrk="1" hangingPunct="1"/>
            <a:r>
              <a:rPr lang="nl-NL" altLang="nl-NL" dirty="0"/>
              <a:t>Controleert of landen zich aan wetten houden samen met Europese Commissie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EU wil een Europese grondwet, waar rechten en plichten van burgers en bedrijven in staan.</a:t>
            </a:r>
          </a:p>
        </p:txBody>
      </p:sp>
    </p:spTree>
    <p:extLst>
      <p:ext uri="{BB962C8B-B14F-4D97-AF65-F5344CB8AC3E}">
        <p14:creationId xmlns:p14="http://schemas.microsoft.com/office/powerpoint/2010/main" val="39992087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364</Words>
  <Application>Microsoft Macintosh PowerPoint</Application>
  <PresentationFormat>Breedbeeld</PresentationFormat>
  <Paragraphs>71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EUROPESE SAMENWERKING</vt:lpstr>
      <vt:lpstr>Redenen voor West-Europese samenwerking</vt:lpstr>
      <vt:lpstr>Geschiedenis Europese samenwerking</vt:lpstr>
      <vt:lpstr>Bestuur Europese Unie</vt:lpstr>
      <vt:lpstr>Trias politica = scheiding der machten</vt:lpstr>
      <vt:lpstr>Europese Parlement</vt:lpstr>
      <vt:lpstr>Raad van Ministers</vt:lpstr>
      <vt:lpstr>De Europese Commissie</vt:lpstr>
      <vt:lpstr>Europese Hof van Justitie</vt:lpstr>
      <vt:lpstr>Vergelijking van de drie machten in Nederland en Europa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EUROPESE SAMENWERKING</dc:title>
  <dc:creator>Jankees den Otter</dc:creator>
  <cp:lastModifiedBy>Jankees den Otter</cp:lastModifiedBy>
  <cp:revision>2</cp:revision>
  <dcterms:created xsi:type="dcterms:W3CDTF">2020-04-14T06:19:57Z</dcterms:created>
  <dcterms:modified xsi:type="dcterms:W3CDTF">2020-04-14T06:33:49Z</dcterms:modified>
</cp:coreProperties>
</file>